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71" r:id="rId2"/>
    <p:sldId id="262" r:id="rId3"/>
    <p:sldId id="266" r:id="rId4"/>
    <p:sldId id="267" r:id="rId5"/>
    <p:sldId id="268" r:id="rId6"/>
    <p:sldId id="270" r:id="rId7"/>
    <p:sldId id="269" r:id="rId8"/>
  </p:sldIdLst>
  <p:sldSz cx="2743200" cy="5486400"/>
  <p:notesSz cx="6858000" cy="9144000"/>
  <p:defaultTextStyle>
    <a:defPPr>
      <a:defRPr lang="en-US"/>
    </a:defPPr>
    <a:lvl1pPr marL="0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1pPr>
    <a:lvl2pPr marL="175565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2pPr>
    <a:lvl3pPr marL="351130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3pPr>
    <a:lvl4pPr marL="526694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4pPr>
    <a:lvl5pPr marL="702259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5pPr>
    <a:lvl6pPr marL="877824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6pPr>
    <a:lvl7pPr marL="1053389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7pPr>
    <a:lvl8pPr marL="1228954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8pPr>
    <a:lvl9pPr marL="1404518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28" userDrawn="1">
          <p15:clr>
            <a:srgbClr val="A4A3A4"/>
          </p15:clr>
        </p15:guide>
        <p15:guide id="2" pos="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9"/>
    <p:restoredTop sz="96291"/>
  </p:normalViewPr>
  <p:slideViewPr>
    <p:cSldViewPr snapToGrid="0" snapToObjects="1" showGuides="1">
      <p:cViewPr varScale="1">
        <p:scale>
          <a:sx n="146" d="100"/>
          <a:sy n="146" d="100"/>
        </p:scale>
        <p:origin x="1912" y="176"/>
      </p:cViewPr>
      <p:guideLst>
        <p:guide orient="horz" pos="1728"/>
        <p:guide pos="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" y="897890"/>
            <a:ext cx="2331720" cy="1910080"/>
          </a:xfrm>
        </p:spPr>
        <p:txBody>
          <a:bodyPr anchor="b"/>
          <a:lstStyle>
            <a:lvl1pPr algn="ctr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2881630"/>
            <a:ext cx="2057400" cy="1324610"/>
          </a:xfrm>
        </p:spPr>
        <p:txBody>
          <a:bodyPr/>
          <a:lstStyle>
            <a:lvl1pPr marL="0" indent="0" algn="ctr">
              <a:buNone/>
              <a:defRPr sz="720"/>
            </a:lvl1pPr>
            <a:lvl2pPr marL="137160" indent="0" algn="ctr">
              <a:buNone/>
              <a:defRPr sz="600"/>
            </a:lvl2pPr>
            <a:lvl3pPr marL="274320" indent="0" algn="ctr">
              <a:buNone/>
              <a:defRPr sz="540"/>
            </a:lvl3pPr>
            <a:lvl4pPr marL="411480" indent="0" algn="ctr">
              <a:buNone/>
              <a:defRPr sz="480"/>
            </a:lvl4pPr>
            <a:lvl5pPr marL="548640" indent="0" algn="ctr">
              <a:buNone/>
              <a:defRPr sz="480"/>
            </a:lvl5pPr>
            <a:lvl6pPr marL="685800" indent="0" algn="ctr">
              <a:buNone/>
              <a:defRPr sz="480"/>
            </a:lvl6pPr>
            <a:lvl7pPr marL="822960" indent="0" algn="ctr">
              <a:buNone/>
              <a:defRPr sz="480"/>
            </a:lvl7pPr>
            <a:lvl8pPr marL="960120" indent="0" algn="ctr">
              <a:buNone/>
              <a:defRPr sz="480"/>
            </a:lvl8pPr>
            <a:lvl9pPr marL="1097280" indent="0" algn="ctr">
              <a:buNone/>
              <a:defRPr sz="4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742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67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" y="292100"/>
            <a:ext cx="591503" cy="46494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" y="292100"/>
            <a:ext cx="1740218" cy="464947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778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816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" y="1367791"/>
            <a:ext cx="2366010" cy="228219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" y="3671571"/>
            <a:ext cx="2366010" cy="1200150"/>
          </a:xfrm>
        </p:spPr>
        <p:txBody>
          <a:bodyPr/>
          <a:lstStyle>
            <a:lvl1pPr marL="0" indent="0">
              <a:buNone/>
              <a:defRPr sz="720">
                <a:solidFill>
                  <a:schemeClr val="tx1"/>
                </a:solidFill>
              </a:defRPr>
            </a:lvl1pPr>
            <a:lvl2pPr marL="13716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2pPr>
            <a:lvl3pPr marL="274320" indent="0">
              <a:buNone/>
              <a:defRPr sz="540">
                <a:solidFill>
                  <a:schemeClr val="tx1">
                    <a:tint val="75000"/>
                  </a:schemeClr>
                </a:solidFill>
              </a:defRPr>
            </a:lvl3pPr>
            <a:lvl4pPr marL="41148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4pPr>
            <a:lvl5pPr marL="54864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5pPr>
            <a:lvl6pPr marL="68580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6pPr>
            <a:lvl7pPr marL="82296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7pPr>
            <a:lvl8pPr marL="96012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8pPr>
            <a:lvl9pPr marL="109728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91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" y="1460500"/>
            <a:ext cx="1165860" cy="34810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" y="1460500"/>
            <a:ext cx="1165860" cy="34810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8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" y="292101"/>
            <a:ext cx="2366010" cy="106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3" y="1344930"/>
            <a:ext cx="1160502" cy="659130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3" y="2004060"/>
            <a:ext cx="1160502" cy="2947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" y="1344930"/>
            <a:ext cx="1166217" cy="659130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" y="2004060"/>
            <a:ext cx="1166217" cy="2947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03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62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15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365760"/>
            <a:ext cx="884753" cy="128016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" y="789941"/>
            <a:ext cx="1388745" cy="3898900"/>
          </a:xfrm>
        </p:spPr>
        <p:txBody>
          <a:bodyPr/>
          <a:lstStyle>
            <a:lvl1pPr>
              <a:defRPr sz="960"/>
            </a:lvl1pPr>
            <a:lvl2pPr>
              <a:defRPr sz="840"/>
            </a:lvl2pPr>
            <a:lvl3pPr>
              <a:defRPr sz="720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1645920"/>
            <a:ext cx="884753" cy="3049270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12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365760"/>
            <a:ext cx="884753" cy="128016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" y="789941"/>
            <a:ext cx="1388745" cy="3898900"/>
          </a:xfrm>
        </p:spPr>
        <p:txBody>
          <a:bodyPr anchor="t"/>
          <a:lstStyle>
            <a:lvl1pPr marL="0" indent="0">
              <a:buNone/>
              <a:defRPr sz="960"/>
            </a:lvl1pPr>
            <a:lvl2pPr marL="137160" indent="0">
              <a:buNone/>
              <a:defRPr sz="840"/>
            </a:lvl2pPr>
            <a:lvl3pPr marL="274320" indent="0">
              <a:buNone/>
              <a:defRPr sz="720"/>
            </a:lvl3pPr>
            <a:lvl4pPr marL="411480" indent="0">
              <a:buNone/>
              <a:defRPr sz="600"/>
            </a:lvl4pPr>
            <a:lvl5pPr marL="548640" indent="0">
              <a:buNone/>
              <a:defRPr sz="600"/>
            </a:lvl5pPr>
            <a:lvl6pPr marL="685800" indent="0">
              <a:buNone/>
              <a:defRPr sz="600"/>
            </a:lvl6pPr>
            <a:lvl7pPr marL="822960" indent="0">
              <a:buNone/>
              <a:defRPr sz="600"/>
            </a:lvl7pPr>
            <a:lvl8pPr marL="960120" indent="0">
              <a:buNone/>
              <a:defRPr sz="600"/>
            </a:lvl8pPr>
            <a:lvl9pPr marL="1097280" indent="0">
              <a:buNone/>
              <a:defRPr sz="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1645920"/>
            <a:ext cx="884753" cy="3049270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49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" y="292101"/>
            <a:ext cx="236601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" y="1460500"/>
            <a:ext cx="236601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" y="5085081"/>
            <a:ext cx="6172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863CA0-51E9-FC4A-BC4E-9509DE07658C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" y="5085081"/>
            <a:ext cx="92583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" y="5085081"/>
            <a:ext cx="6172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888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74320" rtl="0" eaLnBrk="1" latinLnBrk="0" hangingPunct="1">
        <a:lnSpc>
          <a:spcPct val="90000"/>
        </a:lnSpc>
        <a:spcBef>
          <a:spcPct val="0"/>
        </a:spcBef>
        <a:buNone/>
        <a:defRPr sz="13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27432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53A509-EDDA-EF47-89EA-E948D214B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43200" cy="5486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5544FE-9248-8743-A78D-4204B0F79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3" y="1465"/>
            <a:ext cx="2743200" cy="5486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6219DD-1D3C-0E40-BBB6-897A86FA2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743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476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0870C2-9A3E-5F41-8F68-AFDE725AE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43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300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89D792-176B-A34F-A371-91E26AA82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43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292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CC16FE-37B2-7E45-BFD6-A1793044D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" y="0"/>
            <a:ext cx="2739784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443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5AE321-F794-B548-8440-0CDD23A82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74" y="0"/>
            <a:ext cx="215665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11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BF8E36-AA46-4649-A77F-949847F3C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43200" cy="5486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FB6C91-EE1C-B645-9A51-83BAB08DB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743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97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855E3D-EDBC-1B44-AAC7-D3070544D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" y="0"/>
            <a:ext cx="2739741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992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0</Words>
  <Application>Microsoft Macintosh PowerPoint</Application>
  <PresentationFormat>Custom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Silvio Ravaioli</dc:creator>
  <cp:lastModifiedBy>Silvio Ravaioli</cp:lastModifiedBy>
  <cp:revision>3</cp:revision>
  <dcterms:created xsi:type="dcterms:W3CDTF">2020-11-22T19:22:23Z</dcterms:created>
  <dcterms:modified xsi:type="dcterms:W3CDTF">2020-12-28T21:48:27Z</dcterms:modified>
</cp:coreProperties>
</file>

<file path=docProps/thumbnail.jpeg>
</file>